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9144000" cy="27432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4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4522"/>
  </p:normalViewPr>
  <p:slideViewPr>
    <p:cSldViewPr snapToGrid="0" snapToObjects="1">
      <p:cViewPr>
        <p:scale>
          <a:sx n="80" d="100"/>
          <a:sy n="80" d="100"/>
        </p:scale>
        <p:origin x="3120" y="144"/>
      </p:cViewPr>
      <p:guideLst>
        <p:guide orient="horz" pos="864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B6451B-6FC0-D841-92FD-9EF9932E4C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37343-7E99-7648-B077-0B10EBFB90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E35D070-0C2F-E346-A71E-AA0B558B0905}" type="datetimeFigureOut">
              <a:rPr lang="en-US" altLang="en-US"/>
              <a:pPr>
                <a:defRPr/>
              </a:pPr>
              <a:t>2/18/22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620A0D-A1B9-D74A-9C07-F0126EC0DC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3C28A-01D7-204B-B790-4BE737D710B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5D6058B-3905-FE43-A46A-0B9F8D9D28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F023C1-54D1-3A40-83B7-968AF1A08D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28DDA2-10E4-BE40-AAF9-247A1D3BB98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AA81913-859A-714B-8BC6-A4B870ADC1A5}" type="datetimeFigureOut">
              <a:rPr lang="en-US" altLang="en-US"/>
              <a:pPr>
                <a:defRPr/>
              </a:pPr>
              <a:t>2/18/22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BBAECEC-8966-734C-A7C2-712B16DC92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685800"/>
            <a:ext cx="114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0CD3F6E-A778-AD41-957F-7A1867D8BD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74A2D-27A0-AB4A-B53D-9547FDCA20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D838A-654B-2C4A-AD58-A19372B93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A9A001C-8797-0246-823F-D823AAB5B2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9A001C-8797-0246-823F-D823AAB5B2CD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8543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521702"/>
            <a:ext cx="7772400" cy="588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544800"/>
            <a:ext cx="6400800" cy="701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FF9E6-EA8F-5441-8236-DB25C5D36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98E5AE-08D8-5F46-81D6-3AFB28A6640D}" type="datetimeFigureOut">
              <a:rPr lang="en-US" altLang="en-US"/>
              <a:pPr>
                <a:defRPr/>
              </a:pPr>
              <a:t>2/18/22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56C4F-5732-DC4C-9F8B-19B4A3B7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12A34-5853-5E44-891B-77BF24227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F3199-63AF-F54E-8EB9-646801C97E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5149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99288-F43B-384B-9155-E4D395BC4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9FD7E5-1EE3-B54A-BBD4-750D7F4D469F}" type="datetimeFigureOut">
              <a:rPr lang="en-US" altLang="en-US"/>
              <a:pPr>
                <a:defRPr/>
              </a:pPr>
              <a:t>2/18/22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9F15A-9019-DA46-A84B-E29835970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4708E-5978-9F4F-A31B-A870FCC58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9B8E3-0985-BD4A-827C-7CF1648BA3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9466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394200"/>
            <a:ext cx="2057400" cy="93624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394200"/>
            <a:ext cx="6019800" cy="93624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AA1F9-05A9-574C-938B-F6B0DF07D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9A214A-DB07-BA4C-8C6F-2C4FE7CD6DCA}" type="datetimeFigureOut">
              <a:rPr lang="en-US" altLang="en-US"/>
              <a:pPr>
                <a:defRPr/>
              </a:pPr>
              <a:t>2/18/22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234DC-21E3-1642-9399-6667D94A9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02BB0-CC62-DC45-9CC7-9707039E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5C4B15-E592-8243-9ECB-6CDEBE03A2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6072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B3568-DE66-7F4B-B9F1-E5EA5F764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74E483-3827-A74D-A079-FAED155D690F}" type="datetimeFigureOut">
              <a:rPr lang="en-US" altLang="en-US"/>
              <a:pPr>
                <a:defRPr/>
              </a:pPr>
              <a:t>2/18/22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B561D-1B86-4842-9236-6BEDF557D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6A0D3-E087-5547-8BFD-61A7D01E2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C4904D-19C8-6040-8C50-9CC8477158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898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627602"/>
            <a:ext cx="7772400" cy="54483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1626854"/>
            <a:ext cx="7772400" cy="600074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B767C-B408-964D-9995-D8BA862B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13881-22B4-6A44-AB60-2C7368F58A24}" type="datetimeFigureOut">
              <a:rPr lang="en-US" altLang="en-US"/>
              <a:pPr>
                <a:defRPr/>
              </a:pPr>
              <a:t>2/18/22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0D494-F9DB-AA4E-BC02-35001979B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DACC-0A3A-1942-85E3-CA1980E38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BC8E38-C849-CF4B-9893-EA3481853C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083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5603200"/>
            <a:ext cx="4038600" cy="7241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5603200"/>
            <a:ext cx="4038600" cy="7241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E7DD94C-3E52-2E49-B150-9C367F2D1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0946DB-80DA-8B4D-8FC5-1373E137C848}" type="datetimeFigureOut">
              <a:rPr lang="en-US" altLang="en-US"/>
              <a:pPr>
                <a:defRPr/>
              </a:pPr>
              <a:t>2/18/22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EBB0C7F-C741-2248-A9E6-C7D7D2E8F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9A6A6AA-5438-5F4A-97D7-D313B36B3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1653E1-0FA3-9340-8680-946F86344D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8244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8552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6140452"/>
            <a:ext cx="4040188" cy="2559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8699500"/>
            <a:ext cx="4040188" cy="158051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6140452"/>
            <a:ext cx="4041775" cy="2559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8699500"/>
            <a:ext cx="4041775" cy="158051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75FA9CE-67B1-5341-A982-C4361861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358BD-8150-BF44-9634-AA514CA44D12}" type="datetimeFigureOut">
              <a:rPr lang="en-US" altLang="en-US"/>
              <a:pPr>
                <a:defRPr/>
              </a:pPr>
              <a:t>2/18/22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164CEE3-9AD9-2B47-A386-782847967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1BEAE9C-E586-064A-A0F8-4486B6B8B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2FAB3-0607-4441-8707-C922FDBC76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4419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172B720-4E23-624A-9142-1ABD5063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34E3B-4B7C-6E4C-A3EF-1186B4FEC9B1}" type="datetimeFigureOut">
              <a:rPr lang="en-US" altLang="en-US"/>
              <a:pPr>
                <a:defRPr/>
              </a:pPr>
              <a:t>2/18/22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E748FA1-6189-6845-9D9B-B1A57BA9F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B95BA63-9FCC-D846-96B4-A7D763EE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77B38-E8A9-494E-B670-8AE2B98564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771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A947380-3701-AC41-803F-B6AAD0428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86F10-050B-F14C-8E64-5B30B1418CCE}" type="datetimeFigureOut">
              <a:rPr lang="en-US" altLang="en-US"/>
              <a:pPr>
                <a:defRPr/>
              </a:pPr>
              <a:t>2/18/22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BC9A6D6-48B9-BF43-B412-B8FEA512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300F80A-C5B9-E748-BBEE-FFC2649A8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ADEF8-5BF6-4F43-AEA5-C29D319179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640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092200"/>
            <a:ext cx="3008313" cy="46482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92202"/>
            <a:ext cx="5111750" cy="234124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740402"/>
            <a:ext cx="3008313" cy="187642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A8E85F1-456E-D840-9DC4-1EFD3116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C67832-AF95-124C-A14D-6B8E6C1E6839}" type="datetimeFigureOut">
              <a:rPr lang="en-US" altLang="en-US"/>
              <a:pPr>
                <a:defRPr/>
              </a:pPr>
              <a:t>2/18/22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69849FE-931C-1744-B98B-486688371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0CAEDB6-23BB-3D44-8E91-6CEC4D1CE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D35809-D215-C549-98F4-7A043D08BC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990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19202400"/>
            <a:ext cx="5486400" cy="226695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2451100"/>
            <a:ext cx="5486400" cy="164592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21469352"/>
            <a:ext cx="5486400" cy="321944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6255751-5BA3-E44C-B320-743D4467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E34039-F85C-F44F-8450-873151EBF369}" type="datetimeFigureOut">
              <a:rPr lang="en-US" altLang="en-US"/>
              <a:pPr>
                <a:defRPr/>
              </a:pPr>
              <a:t>2/18/22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6DE09A3-6659-944C-9B88-32833B2C1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BA4BAF-DDFC-D148-94A5-6FE4F9DB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99666-59DE-C048-8D9E-A5B989F6BC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822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1FAFAC7-269B-BB4C-B481-36F96502766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098550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B69F3A1B-DDD0-E846-93E3-7F66CC9C2C4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6400800"/>
            <a:ext cx="8229600" cy="1810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A3AC1-8481-EC40-A24D-4D3746A61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25425400"/>
            <a:ext cx="2133600" cy="14605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8FB7607-A5F9-C34C-A087-E132E51AD47D}" type="datetimeFigureOut">
              <a:rPr lang="en-US" altLang="en-US"/>
              <a:pPr>
                <a:defRPr/>
              </a:pPr>
              <a:t>2/18/22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08C5E-366F-674C-AC50-4FC8B29F3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25425400"/>
            <a:ext cx="2895600" cy="14605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D42F2-974A-6B4A-93FA-177079EED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25425400"/>
            <a:ext cx="2133600" cy="14605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DDBEED9-58C5-1C40-8EB3-D2B84D3C96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1.jpe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hyperlink" Target="https://www.thomasarts.com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175">
            <a:extLst>
              <a:ext uri="{FF2B5EF4-FFF2-40B4-BE49-F238E27FC236}">
                <a16:creationId xmlns:a16="http://schemas.microsoft.com/office/drawing/2014/main" id="{770CB064-7997-EE4C-9881-98C5EC7FA7EC}"/>
              </a:ext>
            </a:extLst>
          </p:cNvPr>
          <p:cNvSpPr/>
          <p:nvPr/>
        </p:nvSpPr>
        <p:spPr>
          <a:xfrm>
            <a:off x="0" y="26706513"/>
            <a:ext cx="3452813" cy="725487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463C7A-F36D-E741-B444-6722A3644E1E}"/>
              </a:ext>
            </a:extLst>
          </p:cNvPr>
          <p:cNvCxnSpPr/>
          <p:nvPr/>
        </p:nvCxnSpPr>
        <p:spPr>
          <a:xfrm>
            <a:off x="615950" y="810352"/>
            <a:ext cx="79168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1BE3A5C7-98A7-5640-8771-FCEB09781ED7}"/>
              </a:ext>
            </a:extLst>
          </p:cNvPr>
          <p:cNvCxnSpPr/>
          <p:nvPr/>
        </p:nvCxnSpPr>
        <p:spPr>
          <a:xfrm>
            <a:off x="644525" y="708752"/>
            <a:ext cx="78724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AE2673-1010-524F-B688-F7C8393B28CA}"/>
              </a:ext>
            </a:extLst>
          </p:cNvPr>
          <p:cNvSpPr txBox="1"/>
          <p:nvPr/>
        </p:nvSpPr>
        <p:spPr>
          <a:xfrm>
            <a:off x="632676" y="897154"/>
            <a:ext cx="7916747" cy="769441"/>
          </a:xfrm>
          <a:prstGeom prst="rect">
            <a:avLst/>
          </a:prstGeom>
          <a:solidFill>
            <a:schemeClr val="bg1">
              <a:alpha val="13000"/>
            </a:schemeClr>
          </a:solidFill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ln w="18000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Britannic Bold"/>
                <a:ea typeface="+mn-ea"/>
                <a:cs typeface="Britannic Bold"/>
              </a:rPr>
              <a:t>Super Bowl LVI 2022</a:t>
            </a:r>
            <a:endParaRPr lang="en-US" sz="3600" b="1" dirty="0">
              <a:ln w="18000">
                <a:solidFill>
                  <a:schemeClr val="tx2">
                    <a:lumMod val="75000"/>
                  </a:schemeClr>
                </a:solidFill>
                <a:prstDash val="solid"/>
                <a:miter lim="800000"/>
              </a:ln>
              <a:solidFill>
                <a:schemeClr val="bg1"/>
              </a:solidFill>
              <a:latin typeface="Britannic Bold"/>
              <a:ea typeface="+mn-ea"/>
              <a:cs typeface="Britannic Bold"/>
            </a:endParaRPr>
          </a:p>
        </p:txBody>
      </p:sp>
      <p:sp>
        <p:nvSpPr>
          <p:cNvPr id="15367" name="TextBox 15">
            <a:extLst>
              <a:ext uri="{FF2B5EF4-FFF2-40B4-BE49-F238E27FC236}">
                <a16:creationId xmlns:a16="http://schemas.microsoft.com/office/drawing/2014/main" id="{B1B1B596-CC44-6946-A2C2-8C3650367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2376" y="182530"/>
            <a:ext cx="3973512" cy="584775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b="1" dirty="0">
                <a:ln w="18000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Britannic Bold"/>
                <a:cs typeface="Britannic Bold"/>
              </a:rPr>
              <a:t>Team 1- </a:t>
            </a:r>
            <a:r>
              <a:rPr lang="en-US" altLang="en-US" dirty="0">
                <a:solidFill>
                  <a:schemeClr val="bg1"/>
                </a:solidFill>
                <a:latin typeface="Britannic Bold" panose="020B0903060703020204" pitchFamily="34" charset="77"/>
              </a:rPr>
              <a:t>Multiverse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2EF14BB-A529-5443-9851-52FEC546F9F8}"/>
              </a:ext>
            </a:extLst>
          </p:cNvPr>
          <p:cNvCxnSpPr/>
          <p:nvPr/>
        </p:nvCxnSpPr>
        <p:spPr>
          <a:xfrm>
            <a:off x="631825" y="2023555"/>
            <a:ext cx="79168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35702656-1DFA-F249-AAE5-53E0F1F501F0}"/>
              </a:ext>
            </a:extLst>
          </p:cNvPr>
          <p:cNvCxnSpPr/>
          <p:nvPr/>
        </p:nvCxnSpPr>
        <p:spPr>
          <a:xfrm>
            <a:off x="660400" y="1666595"/>
            <a:ext cx="78724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C1EDBBC-2155-6E45-9322-A5B559FB8A20}"/>
              </a:ext>
            </a:extLst>
          </p:cNvPr>
          <p:cNvCxnSpPr/>
          <p:nvPr/>
        </p:nvCxnSpPr>
        <p:spPr>
          <a:xfrm>
            <a:off x="600075" y="24656214"/>
            <a:ext cx="79168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EBD78515-CF0E-C34D-9AB7-50920C30EDBF}"/>
              </a:ext>
            </a:extLst>
          </p:cNvPr>
          <p:cNvCxnSpPr/>
          <p:nvPr/>
        </p:nvCxnSpPr>
        <p:spPr>
          <a:xfrm>
            <a:off x="628650" y="24554614"/>
            <a:ext cx="78724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5513" name="Picture 179">
            <a:hlinkClick r:id="rId4"/>
            <a:extLst>
              <a:ext uri="{FF2B5EF4-FFF2-40B4-BE49-F238E27FC236}">
                <a16:creationId xmlns:a16="http://schemas.microsoft.com/office/drawing/2014/main" id="{BF15891E-652C-254C-A484-F91895DE9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283" y="26022149"/>
            <a:ext cx="1192593" cy="1192593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</p:pic>
      <p:pic>
        <p:nvPicPr>
          <p:cNvPr id="15514" name="Graphic 3">
            <a:extLst>
              <a:ext uri="{FF2B5EF4-FFF2-40B4-BE49-F238E27FC236}">
                <a16:creationId xmlns:a16="http://schemas.microsoft.com/office/drawing/2014/main" id="{1E8C0728-D733-F449-8390-6E740B3D8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48" y="25400367"/>
            <a:ext cx="1183409" cy="1183409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</p:pic>
      <p:pic>
        <p:nvPicPr>
          <p:cNvPr id="15515" name="Graphic 5">
            <a:extLst>
              <a:ext uri="{FF2B5EF4-FFF2-40B4-BE49-F238E27FC236}">
                <a16:creationId xmlns:a16="http://schemas.microsoft.com/office/drawing/2014/main" id="{CE2A2389-9C8D-AC4A-AA97-3ED8CD1CA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2" y="25573001"/>
            <a:ext cx="2262906" cy="657277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</p:pic>
      <p:pic>
        <p:nvPicPr>
          <p:cNvPr id="15516" name="Graphic 13">
            <a:extLst>
              <a:ext uri="{FF2B5EF4-FFF2-40B4-BE49-F238E27FC236}">
                <a16:creationId xmlns:a16="http://schemas.microsoft.com/office/drawing/2014/main" id="{7780F62F-DEE3-3244-A01D-6AC1C357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7" y="26569450"/>
            <a:ext cx="2637086" cy="606136"/>
          </a:xfrm>
          <a:prstGeom prst="rect">
            <a:avLst/>
          </a:prstGeom>
          <a:solidFill>
            <a:schemeClr val="bg1">
              <a:alpha val="76024"/>
            </a:schemeClr>
          </a:solidFill>
          <a:ln>
            <a:noFill/>
          </a:ln>
        </p:spPr>
      </p:pic>
      <p:pic>
        <p:nvPicPr>
          <p:cNvPr id="15517" name="Graphic 4">
            <a:extLst>
              <a:ext uri="{FF2B5EF4-FFF2-40B4-BE49-F238E27FC236}">
                <a16:creationId xmlns:a16="http://schemas.microsoft.com/office/drawing/2014/main" id="{41061801-7CD6-9E49-95AC-E920C1377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674" y="25470353"/>
            <a:ext cx="1284404" cy="411963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</p:pic>
      <p:pic>
        <p:nvPicPr>
          <p:cNvPr id="15518" name="Picture 13">
            <a:extLst>
              <a:ext uri="{FF2B5EF4-FFF2-40B4-BE49-F238E27FC236}">
                <a16:creationId xmlns:a16="http://schemas.microsoft.com/office/drawing/2014/main" id="{AEF37843-6387-1144-B870-B5341EC23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170" y="15130428"/>
            <a:ext cx="2424541" cy="5413919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</p:pic>
      <p:pic>
        <p:nvPicPr>
          <p:cNvPr id="15519" name="Picture 2">
            <a:extLst>
              <a:ext uri="{FF2B5EF4-FFF2-40B4-BE49-F238E27FC236}">
                <a16:creationId xmlns:a16="http://schemas.microsoft.com/office/drawing/2014/main" id="{492253D1-2F02-014C-959C-5C1FA251E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936" y="26635242"/>
            <a:ext cx="2388202" cy="5795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</p:pic>
      <p:pic>
        <p:nvPicPr>
          <p:cNvPr id="15520" name="Picture 3">
            <a:extLst>
              <a:ext uri="{FF2B5EF4-FFF2-40B4-BE49-F238E27FC236}">
                <a16:creationId xmlns:a16="http://schemas.microsoft.com/office/drawing/2014/main" id="{3A4BA2A9-E208-BA4E-9616-5B14A04E3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14" y="26573514"/>
            <a:ext cx="2461281" cy="62188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</p:pic>
      <p:pic>
        <p:nvPicPr>
          <p:cNvPr id="15521" name="Picture 5">
            <a:extLst>
              <a:ext uri="{FF2B5EF4-FFF2-40B4-BE49-F238E27FC236}">
                <a16:creationId xmlns:a16="http://schemas.microsoft.com/office/drawing/2014/main" id="{925D68CA-083E-0044-8BF4-C2442B2B6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643" y="25555766"/>
            <a:ext cx="2802396" cy="650744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53DC0E84-45A8-A942-88DB-0F6144DA5F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0228" y="2793612"/>
            <a:ext cx="8802483" cy="3738930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D52496E2-9649-2745-B0CF-13801B7C26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56381" y="3114148"/>
            <a:ext cx="2709296" cy="535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EE8518-6BA9-5445-B4B9-22A31C31613C}"/>
              </a:ext>
            </a:extLst>
          </p:cNvPr>
          <p:cNvSpPr txBox="1"/>
          <p:nvPr/>
        </p:nvSpPr>
        <p:spPr>
          <a:xfrm>
            <a:off x="2416175" y="1612504"/>
            <a:ext cx="4993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ritannic Bold" panose="020B0903060703020204" pitchFamily="34" charset="77"/>
              </a:rPr>
              <a:t>#Niha #Gaurav #Prajakta #Avnish</a:t>
            </a: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7098F4ED-34B0-7A45-91FF-132C76ADC02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322" y="20668170"/>
            <a:ext cx="8856389" cy="39028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05BA89-A0FE-764D-B973-AE7006B8297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832" y="11357314"/>
            <a:ext cx="5400187" cy="3928062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71D0BE52-4E4A-4046-ADC8-D47F129572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83336" y="10785313"/>
            <a:ext cx="2443573" cy="4800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2DF21B-2D0D-D84D-8254-266DEFA49F6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1228" y="6662220"/>
            <a:ext cx="5187791" cy="4020789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593C918E-4BBF-224F-8831-DE52DF5E271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-763548" y="8417776"/>
            <a:ext cx="2297944" cy="5182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38FF1F-AA99-5E4C-8F0B-B6B1DCC97E66}"/>
              </a:ext>
            </a:extLst>
          </p:cNvPr>
          <p:cNvSpPr txBox="1"/>
          <p:nvPr/>
        </p:nvSpPr>
        <p:spPr>
          <a:xfrm>
            <a:off x="5499019" y="6672110"/>
            <a:ext cx="3644981" cy="877163"/>
          </a:xfrm>
          <a:prstGeom prst="rect">
            <a:avLst/>
          </a:prstGeom>
          <a:solidFill>
            <a:schemeClr val="bg1">
              <a:alpha val="24325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50" b="1" dirty="0">
                <a:solidFill>
                  <a:schemeClr val="bg1"/>
                </a:solidFill>
                <a:latin typeface="Academy Engraved LET Plain" panose="02000000000000000000" pitchFamily="2" charset="0"/>
              </a:rPr>
              <a:t>2.03 Million Tweets </a:t>
            </a:r>
          </a:p>
          <a:p>
            <a:pPr algn="ctr"/>
            <a:r>
              <a:rPr lang="en-US" sz="2550" b="1" dirty="0">
                <a:solidFill>
                  <a:schemeClr val="bg1"/>
                </a:solidFill>
                <a:latin typeface="Academy Engraved LET Plain" panose="02000000000000000000" pitchFamily="2" charset="0"/>
              </a:rPr>
              <a:t>76 Brands!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C210DB-91DC-0847-B38C-65BCDDEC6DAB}"/>
              </a:ext>
            </a:extLst>
          </p:cNvPr>
          <p:cNvSpPr txBox="1"/>
          <p:nvPr/>
        </p:nvSpPr>
        <p:spPr>
          <a:xfrm>
            <a:off x="5499019" y="7785924"/>
            <a:ext cx="3622119" cy="1785104"/>
          </a:xfrm>
          <a:prstGeom prst="rect">
            <a:avLst/>
          </a:prstGeom>
          <a:solidFill>
            <a:schemeClr val="bg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Britannic Bold" panose="020B0903060703020204" pitchFamily="34" charset="77"/>
              </a:rPr>
              <a:t>Disney+ Received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latin typeface="Britannic Bold" panose="020B0903060703020204" pitchFamily="34" charset="77"/>
              </a:rPr>
              <a:t>The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latin typeface="Britannic Bold" panose="020B0903060703020204" pitchFamily="34" charset="77"/>
              </a:rPr>
              <a:t>Highest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latin typeface="Britannic Bold" panose="020B0903060703020204" pitchFamily="34" charset="77"/>
              </a:rPr>
              <a:t>Amount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latin typeface="Britannic Bold" panose="020B0903060703020204" pitchFamily="34" charset="77"/>
              </a:rPr>
              <a:t>Of Tweets..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F03F9BD-869A-324F-B95C-709F421C03E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01771" y="9682113"/>
            <a:ext cx="2492376" cy="3967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53AC564-3162-7B4C-83DA-AAA50294DC9E}"/>
              </a:ext>
            </a:extLst>
          </p:cNvPr>
          <p:cNvSpPr txBox="1"/>
          <p:nvPr/>
        </p:nvSpPr>
        <p:spPr>
          <a:xfrm>
            <a:off x="5521881" y="13529830"/>
            <a:ext cx="3622119" cy="1569660"/>
          </a:xfrm>
          <a:prstGeom prst="rect">
            <a:avLst/>
          </a:prstGeom>
          <a:solidFill>
            <a:schemeClr val="bg1">
              <a:alpha val="2274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ritannic Bold" panose="020B0903060703020204" pitchFamily="34" charset="77"/>
              </a:rPr>
              <a:t>Number of tweets were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Britannic Bold" panose="020B0903060703020204" pitchFamily="34" charset="77"/>
              </a:rPr>
              <a:t>at peak at ‘Half time’ and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Britannic Bold" panose="020B0903060703020204" pitchFamily="34" charset="77"/>
              </a:rPr>
              <a:t>decreased as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Britannic Bold" panose="020B0903060703020204" pitchFamily="34" charset="77"/>
              </a:rPr>
              <a:t>the game went on..!!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BA71B1-D2B4-364C-8F8E-C5978ED8F8BD}"/>
              </a:ext>
            </a:extLst>
          </p:cNvPr>
          <p:cNvSpPr txBox="1"/>
          <p:nvPr/>
        </p:nvSpPr>
        <p:spPr>
          <a:xfrm>
            <a:off x="1836507" y="2137391"/>
            <a:ext cx="5727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77"/>
              </a:rPr>
              <a:t>Who won the Battle of Ads?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7E55200-8EC3-3C4B-8E54-6A4E54639F6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48830" y="10117876"/>
            <a:ext cx="3328071" cy="34438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552E0D0-844D-D14F-AB47-BC06E9751A6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5741" y="15363321"/>
            <a:ext cx="5909933" cy="518102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7323BE5-359B-E845-A400-DDACF21302BD}"/>
              </a:ext>
            </a:extLst>
          </p:cNvPr>
          <p:cNvSpPr txBox="1"/>
          <p:nvPr/>
        </p:nvSpPr>
        <p:spPr>
          <a:xfrm rot="5400000">
            <a:off x="6956407" y="11702303"/>
            <a:ext cx="3171117" cy="461665"/>
          </a:xfrm>
          <a:prstGeom prst="rect">
            <a:avLst/>
          </a:prstGeom>
          <a:solidFill>
            <a:schemeClr val="tx1">
              <a:alpha val="1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Half Time Prime Time!!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0749DC-8E52-4945-B00B-D7414DE910C5}"/>
              </a:ext>
            </a:extLst>
          </p:cNvPr>
          <p:cNvSpPr txBox="1"/>
          <p:nvPr/>
        </p:nvSpPr>
        <p:spPr>
          <a:xfrm rot="16200000">
            <a:off x="4268137" y="17417934"/>
            <a:ext cx="4020790" cy="523220"/>
          </a:xfrm>
          <a:prstGeom prst="rect">
            <a:avLst/>
          </a:prstGeom>
          <a:solidFill>
            <a:schemeClr val="bg1">
              <a:alpha val="2354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Where is All the Money?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9A926-D15B-9A48-B59C-02926EE7B225}"/>
              </a:ext>
            </a:extLst>
          </p:cNvPr>
          <p:cNvSpPr txBox="1"/>
          <p:nvPr/>
        </p:nvSpPr>
        <p:spPr>
          <a:xfrm>
            <a:off x="1499619" y="24660512"/>
            <a:ext cx="6366042" cy="584775"/>
          </a:xfrm>
          <a:prstGeom prst="rect">
            <a:avLst/>
          </a:prstGeom>
          <a:solidFill>
            <a:schemeClr val="tx1">
              <a:alpha val="32779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2022 Game Day Analytics Challenge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BB812E-653B-9340-8697-6F024856D50C}"/>
              </a:ext>
            </a:extLst>
          </p:cNvPr>
          <p:cNvCxnSpPr/>
          <p:nvPr/>
        </p:nvCxnSpPr>
        <p:spPr>
          <a:xfrm>
            <a:off x="584200" y="25330519"/>
            <a:ext cx="79168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CD76783-6DAF-E54D-81B7-C8084646A28D}"/>
              </a:ext>
            </a:extLst>
          </p:cNvPr>
          <p:cNvCxnSpPr/>
          <p:nvPr/>
        </p:nvCxnSpPr>
        <p:spPr>
          <a:xfrm>
            <a:off x="584200" y="25225246"/>
            <a:ext cx="78724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6BBBA34D-56A1-0A4C-BC90-E139668AB8D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697" y="43975135"/>
            <a:ext cx="8856389" cy="3753964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474B505-DFEE-454E-994E-768E852223AF}"/>
              </a:ext>
            </a:extLst>
          </p:cNvPr>
          <p:cNvCxnSpPr>
            <a:cxnSpLocks/>
          </p:cNvCxnSpPr>
          <p:nvPr/>
        </p:nvCxnSpPr>
        <p:spPr>
          <a:xfrm>
            <a:off x="311228" y="6662220"/>
            <a:ext cx="8671483" cy="98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F56982A-38C0-9740-A0A6-A1D8218F8EBF}"/>
              </a:ext>
            </a:extLst>
          </p:cNvPr>
          <p:cNvCxnSpPr>
            <a:cxnSpLocks/>
          </p:cNvCxnSpPr>
          <p:nvPr/>
        </p:nvCxnSpPr>
        <p:spPr>
          <a:xfrm>
            <a:off x="255265" y="10750314"/>
            <a:ext cx="52200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5E69CDC-80B2-BD41-A4A1-4B5C3419C469}"/>
              </a:ext>
            </a:extLst>
          </p:cNvPr>
          <p:cNvCxnSpPr>
            <a:cxnSpLocks/>
          </p:cNvCxnSpPr>
          <p:nvPr/>
        </p:nvCxnSpPr>
        <p:spPr>
          <a:xfrm>
            <a:off x="9012717" y="6672110"/>
            <a:ext cx="0" cy="42379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BC0A7CE-1530-7C4D-B658-8A3DF79AF6FB}"/>
              </a:ext>
            </a:extLst>
          </p:cNvPr>
          <p:cNvCxnSpPr>
            <a:cxnSpLocks/>
          </p:cNvCxnSpPr>
          <p:nvPr/>
        </p:nvCxnSpPr>
        <p:spPr>
          <a:xfrm>
            <a:off x="279001" y="11264693"/>
            <a:ext cx="52200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2256FB6-28C9-E545-B0B5-A7C77CDC301C}"/>
              </a:ext>
            </a:extLst>
          </p:cNvPr>
          <p:cNvCxnSpPr>
            <a:cxnSpLocks/>
          </p:cNvCxnSpPr>
          <p:nvPr/>
        </p:nvCxnSpPr>
        <p:spPr>
          <a:xfrm>
            <a:off x="5503576" y="9571028"/>
            <a:ext cx="0" cy="42379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D31D1A2-4477-C940-90DB-7FA67CB1F2EE}"/>
              </a:ext>
            </a:extLst>
          </p:cNvPr>
          <p:cNvCxnSpPr>
            <a:cxnSpLocks/>
          </p:cNvCxnSpPr>
          <p:nvPr/>
        </p:nvCxnSpPr>
        <p:spPr>
          <a:xfrm>
            <a:off x="97740" y="15231122"/>
            <a:ext cx="6368148" cy="150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CF1CC56-2F91-534E-B927-206E7CE488A3}"/>
              </a:ext>
            </a:extLst>
          </p:cNvPr>
          <p:cNvCxnSpPr>
            <a:cxnSpLocks/>
          </p:cNvCxnSpPr>
          <p:nvPr/>
        </p:nvCxnSpPr>
        <p:spPr>
          <a:xfrm flipV="1">
            <a:off x="126322" y="20580202"/>
            <a:ext cx="5890600" cy="96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B7278B-E394-1643-B7CE-C64EAAB2AB23}"/>
              </a:ext>
            </a:extLst>
          </p:cNvPr>
          <p:cNvCxnSpPr>
            <a:cxnSpLocks/>
          </p:cNvCxnSpPr>
          <p:nvPr/>
        </p:nvCxnSpPr>
        <p:spPr>
          <a:xfrm flipV="1">
            <a:off x="135074" y="20766515"/>
            <a:ext cx="8847637" cy="96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4E5F8FF-512B-B343-A126-8C67046FEF6B}"/>
              </a:ext>
            </a:extLst>
          </p:cNvPr>
          <p:cNvCxnSpPr>
            <a:cxnSpLocks/>
          </p:cNvCxnSpPr>
          <p:nvPr/>
        </p:nvCxnSpPr>
        <p:spPr>
          <a:xfrm flipV="1">
            <a:off x="129020" y="24449342"/>
            <a:ext cx="8847637" cy="96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12845</TotalTime>
  <Words>73</Words>
  <Application>Microsoft Macintosh PowerPoint</Application>
  <PresentationFormat>Custom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Academy Engraved LET Plain</vt:lpstr>
      <vt:lpstr>Arial</vt:lpstr>
      <vt:lpstr>Britannic Bold</vt:lpstr>
      <vt:lpstr>Calibri</vt:lpstr>
      <vt:lpstr>Office Theme</vt:lpstr>
      <vt:lpstr>PowerPoint Presentation</vt:lpstr>
    </vt:vector>
  </TitlesOfParts>
  <Company>HubSpot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Demond Wong</dc:creator>
  <cp:lastModifiedBy>Microsoft Office User</cp:lastModifiedBy>
  <cp:revision>297</cp:revision>
  <cp:lastPrinted>2018-01-16T06:05:30Z</cp:lastPrinted>
  <dcterms:created xsi:type="dcterms:W3CDTF">2013-02-06T15:19:00Z</dcterms:created>
  <dcterms:modified xsi:type="dcterms:W3CDTF">2022-02-18T16:38:10Z</dcterms:modified>
</cp:coreProperties>
</file>